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ink/ink4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6.xml" ContentType="application/vnd.openxmlformats-officedocument.presentationml.notesSlide+xml"/>
  <Override PartName="/ppt/ink/ink7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1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orben"/>
      <p:regular r:id="rId11"/>
    </p:embeddedFont>
    <p:embeddedFont>
      <p:font typeface="Nobile"/>
      <p:regular r:id="rId1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06:47:25.2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06:48:25.0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1589 1264 24575,'1105'0'0,"-1059"-2"0,69-12 0,0-1 0,35-2 0,-83 8 0,77-2 0,-81 12 0,-30 1 0,-1-2 0,1-1 0,-1-2 0,1-1 0,32-9 0,-24 0 0,0 2 0,0 2 0,1 2 0,71-4 0,607 14 0,-1524-3 0,744 2 0,-90 17 0,115-14 0,18-2 0,14 0 0,29-1 0,88-2 0,45 1 0,-133 2 0,-1 1 0,1 2 0,43 14 0,-42-11 0,0-2 0,57 9 0,134-15 0,-4-1 0,-206 1 0,0 0 0,1 0 0,-1 1 0,0 0 0,-1 1 0,15 6 0,-21-9 0,0 0 0,0 0 0,-1 1 0,1-1 0,0 0 0,0 1 0,-1-1 0,1 1 0,0-1 0,-1 1 0,1 0 0,-1-1 0,1 1 0,-1-1 0,1 1 0,-1 0 0,1-1 0,-1 1 0,1 0 0,-1 0 0,0 0 0,0-1 0,1 1 0,-1 0 0,0 0 0,0 0 0,0-1 0,0 3 0,0-2 0,-1 0 0,0 0 0,1 1 0,-1-1 0,0 0 0,0 0 0,0 0 0,0 0 0,0 0 0,0 0 0,0 0 0,0 0 0,0-1 0,-1 1 0,0 0 0,-10 5 0,1-2 0,-22 7 0,31-10 0,-34 7 0,0-1 0,-1-3 0,-62 2 0,42-4 0,5 4 0,-1 2 0,-66 19 0,10-1 0,-26-1 0,-1-6 0,-230 4 0,-611-26 0,966 3 0,7 1 0,0-1 0,0 0 0,0 0 0,0 0 0,0-1 0,0 1 0,1-1 0,-1 0 0,0 0 0,-4-2 0,7 3 0,1 0 0,0 0 0,0-1 0,0 1 0,0 0 0,-1 0 0,1 0 0,0 0 0,0 0 0,0-1 0,0 1 0,0 0 0,0 0 0,0 0 0,0 0 0,-1-1 0,1 1 0,0 0 0,0 0 0,0 0 0,0-1 0,0 1 0,0 0 0,0 0 0,0 0 0,0 0 0,0-1 0,0 1 0,0 0 0,0 0 0,0 0 0,1-1 0,-1 1 0,0 0 0,0 0 0,0 0 0,0 0 0,0-1 0,0 1 0,0 0 0,0 0 0,1 0 0,-1 0 0,0 0 0,0-1 0,0 1 0,0 0 0,0 0 0,1 0 0,-1 0 0,0 0 0,0 0 0,0 0 0,1 0 0,-1 0 0,0 0 0,0 0 0,0 0 0,0 0 0,1 0 0,-1 0 0,13-6 0,1 2 0,0 0 0,0 0 0,0 1 0,17-1 0,-27 4 0,349-28 0,6 26 0,-275 2 0,-45 1 0,6 0 0,1-2 0,74-11 0,-87 6 0,108-27 0,-92 19 0,1 3 0,-1 1 0,2 3 0,-1 2 0,63 1 0,19 6 0,-260 1 0,-157 8 0,-77 10 0,1421-24-1134,-579 4 749,-151-1 209,-482 0 176,-4596 0 1695,5809 0-1695,-1271-13 0,62 1 0,-161 4 0,281 6 0,0 0 0,-41-10 0,37 5 0,-43-2 0,46 8 0,16 1 0,-1-1 0,0 0 0,0 0 0,0-2 0,1 0 0,-25-8 0,21 0 0,17 10 0,1 1 0,-1 0 0,1-1 0,0 1 0,-1 0 0,1-1 0,0 1 0,0-1 0,-1 1 0,1-1 0,0 1 0,0-1 0,0 1 0,0 0 0,-1-1 0,1 1 0,0-1 0,0 1 0,0-1 0,0 1 0,0-1 0,0 0 0,1-1 0,0 1 0,1-1 0,-1 1 0,0-1 0,1 1 0,-1-1 0,1 1 0,-1 0 0,1 0 0,-1 0 0,1 0 0,0 0 0,-1 0 0,1 0 0,0 0 0,4 0 0,32-12 0,0 1 0,1 2 0,0 2 0,47-4 0,169-2 0,-220 13 0,723-2 0,-738 4 0,-8-1 0,0 0 0,0 0 0,-1 2 0,1-1 0,0 2 0,18 5 0,-29-8 0,-1 0 0,0 1 0,1-1 0,-1 0 0,0 0 0,0 0 0,1 0 0,-1 1 0,0-1 0,0 0 0,1 0 0,-1 0 0,0 1 0,0-1 0,0 0 0,0 1 0,1-1 0,-1 0 0,0 0 0,0 1 0,0-1 0,0 0 0,0 1 0,0-1 0,0 0 0,0 0 0,0 1 0,0-1 0,0 0 0,0 1 0,0-1 0,0 0 0,0 1 0,0-1 0,0 0 0,0 1 0,0-1 0,-1 0 0,1 0 0,0 1 0,0-1 0,0 0 0,0 0 0,-1 1 0,1-1 0,0 0 0,0 0 0,0 1 0,-1-1 0,1 0 0,0 0 0,-1 0 0,1 0 0,0 0 0,0 1 0,-1-1 0,1 0 0,-11 7 0,1-1 0,-1 0 0,-1-1 0,-14 5 0,3 0 0,-147 55 0,137-55 0,0-2 0,0-1 0,-49 4 0,-41 3 0,-31 1 0,137-14 0,42-1 0,1-1 0,2229 0 0,-2240 1 0,1 1 0,25 4 0,-38-5 0,1 1 0,0 0 0,-1 0 0,0 0 0,1 0 0,-1 1 0,0 0 0,1-1 0,-1 1 0,0 0 0,0 0 0,-1 1 0,1-1 0,0 1 0,-1-1 0,5 6 0,-7-7 0,1 0 0,-1 0 0,1 0 0,-1 0 0,0 0 0,1 0 0,-1 0 0,0 0 0,0 0 0,0 0 0,0 0 0,0 0 0,0 0 0,0 0 0,0 0 0,0 0 0,0 0 0,-1 0 0,1 0 0,0 0 0,-1 0 0,1 0 0,0 0 0,-1 0 0,1 0 0,-1 0 0,0-1 0,1 1 0,-1 0 0,0 0 0,1-1 0,-1 1 0,0 0 0,0-1 0,0 1 0,0-1 0,0 1 0,1-1 0,-1 1 0,0-1 0,0 0 0,0 1 0,-2-1 0,-5 4 0,-1-2 0,0 1 0,-16 2 0,-44 3 0,-131-2 0,136-6 0,-992-4-646,731-12 604,-73-1 730,-56 19-688,446-2 0,1 0 0,0 0 0,0 0 0,0-1 0,1 0 0,-1 0 0,-9-2 0,16 3 0,0 0 0,0 0 0,-1 0 0,1 0 0,0 0 0,0-1 0,-1 1 0,1 0 0,0 0 0,0 0 0,-1 0 0,1 0 0,0 0 0,0 0 0,0 0 0,-1-1 0,1 1 0,0 0 0,0 0 0,0 0 0,-1 0 0,1-1 0,0 1 0,0 0 0,0 0 0,0-1 0,0 1 0,-1 0 0,1 0 0,0 0 0,0-1 0,0 1 0,0 0 0,0 0 0,0-1 0,0 1 0,0 0 0,0 0 0,0-1 0,0 1 0,0 0 0,0 0 0,0-1 0,0 1 0,0 0 0,0 0 0,1-1 0,-1 1 0,0 0 0,0 0 0,0-1 0,0 1 0,0 0 0,1 0 0,-1 0 0,0-1 0,0 1 0,0 0 0,1 0 0,-1 0 0,0 0 0,0 0 0,0 0 0,1-1 0,-1 1 0,20-9 0,9 1 0,1 0 0,0 3 0,-1 0 0,57-1 0,-55 5 0,835-10 0,-521 14 0,-335-4 0,0 1 0,-1 1 0,1-1 0,-1 2 0,1-1 0,-1 1 0,12 5 0,-20-7 0,0 0 0,1 1 0,-1-1 0,0 1 0,-1-1 0,1 1 0,0-1 0,0 1 0,0 0 0,0-1 0,0 1 0,-1 0 0,1 0 0,0 0 0,0 0 0,-1 0 0,1-1 0,-1 1 0,1 2 0,-1-2 0,0 0 0,0 0 0,0-1 0,0 1 0,0 0 0,0 0 0,0-1 0,-1 1 0,1 0 0,0-1 0,-1 1 0,1 0 0,0 0 0,-1-1 0,1 1 0,-1-1 0,1 1 0,-1 0 0,1-1 0,-1 1 0,0 0 0,-4 2 0,-1 1 0,1-1 0,0 0 0,-1-1 0,0 1 0,-6 1 0,-31 8 0,0-1 0,-62 6 0,-96-1 0,179-14 0,-865 11 0,612-15 0,1488 2-674,-1140 2 674,-72-2 0,0 0 0,0 0 0,0 0 0,0 0 0,0 0 0,0 1 0,0-1 0,0 0 0,0 0 0,0 1 0,-1-1 0,1 1 0,0-1 0,0 1 0,0-1 0,0 2 0,-1-2 0,1 0 0,-1 1 0,0-1 0,0 1 0,0-1 0,0 0 0,0 1 0,-1-1 0,1 0 0,0 1 0,0-1 0,0 0 0,0 1 0,0-1 0,0 0 0,-1 0 0,1 1 0,0-1 0,0 0 0,0 1 0,-1-1 0,1 0 0,0 0 0,0 0 0,-1 1 0,1-1 0,0 0 0,0 0 0,-1 1 0,-32 15 0,-12 0 84,-1-2 1,-1-2-1,-51 7 0,-151 8 253,-343-11-337,587-17 0,15 1 0,31-1 0,1916-2-2720,-1920 4 2717,-1392-1 2726,2462 0-2723,-1120-1 0,1 2 0,-1 0 0,0 0 0,0 1 0,-23 7 0,29-4 0,10-1 0,18 0 0,77 4 0,103-6 0,-106-3 0,368 0 0,-412 2 0,-43 1 0,-13 1 0,-15 2 0,-1-1 0,-27 2 0,3 0 0,-46 7 0,-168 26 0,224-31 0,27-5 0,12-2 0,198-10 0,350-8 0,172 18 0,-913-1 0,173-1 0,31-5 0,122-28 0,192-23 0,-314 55 0,-5 1 0,-1-1 0,1 0 0,-1 0 0,0-1 0,13-5 0,-19 6 0,0 0 0,1 0 0,-1-1 0,0 1 0,0-1 0,0 1 0,0-1 0,0 0 0,-1 0 0,1 0 0,-1 0 0,0-1 0,0 1 0,0-1 0,2-6 0,3-11 0,-1 0 0,-1-1 0,-1 0 0,1-31 0,-3-91 0,-2 127 0,-1 3 0,0 1 0,-1-1 0,0 1 0,-1 0 0,-6-16 0,-29-62 0,30 72 0,0 3 0,1 1 0,-2 0 0,0 0 0,-1 1 0,0 0 0,-19-19 0,19 24 0,-1 0 0,1 0 0,-1 1 0,-1 1 0,1 0 0,-1 1 0,-1 0 0,1 0 0,-14-3 0,-180-54 0,174 54 0,0 1 0,-1 2 0,-65-5 0,-100 11 0,90 3 0,-1821-2 0,971-2 0,728 17 0,52-1 0,153-12 0,1 0 0,-1 2 0,1 1 0,-32 11 0,-28 8 0,18-12 0,-24 6 0,62-11 0,-7 1 0,0 1 0,-53 25 0,79-28 0,11-3 0,18 1 0,37-1 0,74-3 0,-61-2 0,2108-2 0,-2076 2 0,-1-5 0,188-34 0,-219 24 0,-19 3 0,0 3 0,76-6 0,-86 13 0,45-10 0,-44 6 0,44-2 0,144 8 0,27 0 0,-238-1 0,0-2 0,-1 0 0,1-1 0,-1-1 0,19-7 0,47-15 0,-51 19 0,0-1 0,43-19 0,-63 23 0,-1 0 0,1-1 0,-1-1 0,0 0 0,-1 0 0,1-1 0,-2-1 0,14-14 0,-19 16 0,1-1 0,-2 0 0,1 1 0,-1-2 0,0 1 0,-1 0 0,0-1 0,-1 0 0,2-12 0,0 6 0,0-1 0,7-18 0,-2 14 0,1 1 0,1 0 0,1 0 0,1 2 0,0-1 0,1 2 0,1 0 0,1 0 0,0 2 0,1 0 0,1 1 0,0 0 0,1 2 0,35-18 0,11-6 0,84-60 0,-113 70-1365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06:49:28.3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24575,'5'0'0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06:48:36.0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24575,'3093'0'0,"-3004"5"-308,170 30 0,-218-28-441,22 4-6077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06:48:49.0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36 24575,'0'-1'0,"0"0"0,0 1 0,0-1 0,0 0 0,0 1 0,1-1 0,-1 0 0,0 1 0,0-1 0,1 1 0,-1-1 0,0 0 0,1 1 0,-1-1 0,1 1 0,-1-1 0,1 1 0,-1-1 0,1 1 0,-1-1 0,1 1 0,-1 0 0,1-1 0,-1 1 0,1 0 0,0 0 0,0-1 0,22-4 0,-18 4 0,91-8 0,149 3 0,-167 6 0,872 2 0,-646 15 0,28 1 0,479-20 0,-469 3 0,-190 10 0,-73-3 0,211 26-1365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06:48:52.1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1 105 24575,'0'-1'0,"0"0"0,0 1 0,0-1 0,0 1 0,1-1 0,-1 0 0,0 1 0,1-1 0,-1 0 0,1 1 0,-1-1 0,0 1 0,1-1 0,-1 1 0,1-1 0,-1 1 0,1 0 0,0-1 0,-1 1 0,1 0 0,-1-1 0,1 1 0,1-1 0,18-5 0,-18 5 0,38-6 0,0 2 0,0 1 0,0 3 0,55 3 0,-20 0 0,836-1 0,-886-3 0,1-1 0,-1-1 0,1-1 0,44-15 0,-36 9 0,55-9 0,-39 15 0,1 2 0,100 7 0,-62 12-54,-63-11-1257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06:48:57.9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24575,'3965'0'-1365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06:49:08.5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24575,'2'4'0,"0"-1"0,0 0 0,1 1 0,-1-1 0,1 0 0,0 0 0,0-1 0,0 1 0,0 0 0,1-1 0,-1 0 0,1 0 0,-1 0 0,1 0 0,0-1 0,5 3 0,8 0 0,-1 0 0,31 2 0,-26-4 0,197 21 0,248-7 0,721-18 0,-619 3 0,-450 5 0,188 33 0,-263-32 0,74 5 0,1-5 0,119-7 0,-82-2 0,-115 2-1365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290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46590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66813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32805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10828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65357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18301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74476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3833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472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65802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1484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90099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86968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03297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41667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4902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89097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25163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44245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250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  <p:sldLayoutId id="2147483737" r:id="rId19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2.xml"/><Relationship Id="rId5" Type="http://schemas.openxmlformats.org/officeDocument/2006/relationships/image" Target="../media/image3.png"/><Relationship Id="rId4" Type="http://schemas.openxmlformats.org/officeDocument/2006/relationships/customXml" Target="../ink/ink1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customXml" Target="../ink/ink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7.png"/><Relationship Id="rId4" Type="http://schemas.openxmlformats.org/officeDocument/2006/relationships/customXml" Target="../ink/ink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0.png"/><Relationship Id="rId4" Type="http://schemas.openxmlformats.org/officeDocument/2006/relationships/customXml" Target="../ink/ink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5505" y="1605319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6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Classifying Dry Bean Varieties with ML</a:t>
            </a:r>
            <a:endParaRPr lang="en-US" sz="6600" dirty="0"/>
          </a:p>
        </p:txBody>
      </p:sp>
      <p:sp>
        <p:nvSpPr>
          <p:cNvPr id="4" name="Text 1"/>
          <p:cNvSpPr/>
          <p:nvPr/>
        </p:nvSpPr>
        <p:spPr>
          <a:xfrm>
            <a:off x="685506" y="582584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Machine learning project to classify dry bean types.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685506" y="655165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Uses morphological features for accurate identification.</a:t>
            </a:r>
            <a:endParaRPr lang="en-US" sz="2800" dirty="0"/>
          </a:p>
        </p:txBody>
      </p:sp>
      <p:sp>
        <p:nvSpPr>
          <p:cNvPr id="6" name="Shape 3"/>
          <p:cNvSpPr/>
          <p:nvPr/>
        </p:nvSpPr>
        <p:spPr>
          <a:xfrm>
            <a:off x="793790" y="618875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870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 Acquisition and Initial Analysis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6605111" y="2806422"/>
            <a:ext cx="30480" cy="4374475"/>
          </a:xfrm>
          <a:prstGeom prst="roundRect">
            <a:avLst>
              <a:gd name="adj" fmla="val 312558"/>
            </a:avLst>
          </a:prstGeom>
          <a:solidFill>
            <a:srgbClr val="B8BFDF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3301484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8BFDF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30615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70107" y="3146584"/>
            <a:ext cx="10048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30332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Load Data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7867888" y="3523655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Pandas imports CSV file.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6845022" y="4835247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8BFDF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45953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31650" y="4680347"/>
            <a:ext cx="17740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4566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Examine Structure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7867888" y="5057418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 head(), info(), describe() for overview.</a:t>
            </a:r>
            <a:endParaRPr lang="en-US" sz="2000" dirty="0"/>
          </a:p>
        </p:txBody>
      </p:sp>
      <p:sp>
        <p:nvSpPr>
          <p:cNvPr id="15" name="Shape 12"/>
          <p:cNvSpPr/>
          <p:nvPr/>
        </p:nvSpPr>
        <p:spPr>
          <a:xfrm>
            <a:off x="6845022" y="6369010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8BFDF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5200" y="612909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24744" y="6214110"/>
            <a:ext cx="19109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867888" y="6100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Check Quality</a:t>
            </a:r>
            <a:endParaRPr lang="en-US" sz="2800" dirty="0"/>
          </a:p>
        </p:txBody>
      </p:sp>
      <p:sp>
        <p:nvSpPr>
          <p:cNvPr id="19" name="Text 16"/>
          <p:cNvSpPr/>
          <p:nvPr/>
        </p:nvSpPr>
        <p:spPr>
          <a:xfrm>
            <a:off x="7867888" y="6591181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Identify missing values, outliers.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9B1F884-59E6-E3EA-6BEE-9E5F74E6E756}"/>
                  </a:ext>
                </a:extLst>
              </p14:cNvPr>
              <p14:cNvContentPartPr/>
              <p14:nvPr/>
            </p14:nvContentPartPr>
            <p14:xfrm>
              <a:off x="12981695" y="6869804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9B1F884-59E6-E3EA-6BEE-9E5F74E6E75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73055" y="686080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FEBFB6E-D4C1-5797-7A4C-11F4A623538A}"/>
                  </a:ext>
                </a:extLst>
              </p14:cNvPr>
              <p14:cNvContentPartPr/>
              <p14:nvPr/>
            </p14:nvContentPartPr>
            <p14:xfrm>
              <a:off x="12686855" y="7485764"/>
              <a:ext cx="1879200" cy="6206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FEBFB6E-D4C1-5797-7A4C-11F4A623538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623855" y="7422764"/>
                <a:ext cx="2004840" cy="74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B8CBB75-F422-88BE-C2DA-8017EF4A51FA}"/>
                  </a:ext>
                </a:extLst>
              </p14:cNvPr>
              <p14:cNvContentPartPr/>
              <p14:nvPr/>
            </p14:nvContentPartPr>
            <p14:xfrm>
              <a:off x="-1816825" y="625396"/>
              <a:ext cx="21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B8CBB75-F422-88BE-C2DA-8017EF4A51F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1879465" y="562756"/>
                <a:ext cx="127800" cy="12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08928" y="1409969"/>
            <a:ext cx="70261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Exploratory Data Analysis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 Types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Verify correct types for features.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Basic Statistics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Calculate mean, median, standard deviation.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1005254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Missing Values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968320" y="457830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Confirm data completeness.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74949B1-01CB-6F79-EF50-12F3B96357BB}"/>
                  </a:ext>
                </a:extLst>
              </p14:cNvPr>
              <p14:cNvContentPartPr/>
              <p14:nvPr/>
            </p14:nvContentPartPr>
            <p14:xfrm>
              <a:off x="13066295" y="7928564"/>
              <a:ext cx="1276560" cy="21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74949B1-01CB-6F79-EF50-12F3B96357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03655" y="7865564"/>
                <a:ext cx="1402200" cy="146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67547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 Preprocessing Steps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Handle Missing Data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Impute or remove if necessary.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Split Dataset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44924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80% training, 20% testing.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Scale Features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26375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StandardScaler normalizes numerical columns.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03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Visualizing the Data</a:t>
            </a:r>
            <a:endParaRPr lang="en-US" sz="4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72715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670" y="56900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Correlation Matrix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93789" y="6719292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Heatmap shows feature relationships.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672715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6973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Distribution Plots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5254704" y="6537840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Visualize feature distributions across classes.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8742" y="2654030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040590" y="56679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Pair Plot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10040590" y="6497980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Examine class separability in feature space.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B78429C-16F0-6B41-CE58-B3292C5FE095}"/>
                  </a:ext>
                </a:extLst>
              </p14:cNvPr>
              <p14:cNvContentPartPr/>
              <p14:nvPr/>
            </p14:nvContentPartPr>
            <p14:xfrm>
              <a:off x="13066295" y="7904084"/>
              <a:ext cx="1338840" cy="32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B78429C-16F0-6B41-CE58-B3292C5FE09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03655" y="7841084"/>
                <a:ext cx="146448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AA8AB3F-C18A-76B0-11B9-0FAA8DF4566F}"/>
                  </a:ext>
                </a:extLst>
              </p14:cNvPr>
              <p14:cNvContentPartPr/>
              <p14:nvPr/>
            </p14:nvContentPartPr>
            <p14:xfrm>
              <a:off x="13041815" y="7963124"/>
              <a:ext cx="697680" cy="38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AA8AB3F-C18A-76B0-11B9-0FAA8DF4566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979175" y="7900124"/>
                <a:ext cx="823320" cy="163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3919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Model Building and Selection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6096000" y="3833574"/>
            <a:ext cx="3664863" cy="2402324"/>
          </a:xfrm>
          <a:prstGeom prst="roundRect">
            <a:avLst>
              <a:gd name="adj" fmla="val 3966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0813" y="44471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Logistic Regression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6534988" y="5155763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Linear model for multi-class classification.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10129243" y="3833574"/>
            <a:ext cx="3664863" cy="2402324"/>
          </a:xfrm>
          <a:prstGeom prst="roundRect">
            <a:avLst>
              <a:gd name="adj" fmla="val 3966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4239304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Support Vector Machine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10406182" y="4950510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Kernel-based approach for complex decision boundaries.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6514624" y="5881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6514624" y="63719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4AA68EB-FAE0-AD8A-E607-044B4ACE4D81}"/>
                  </a:ext>
                </a:extLst>
              </p14:cNvPr>
              <p14:cNvContentPartPr/>
              <p14:nvPr/>
            </p14:nvContentPartPr>
            <p14:xfrm>
              <a:off x="12934175" y="7976804"/>
              <a:ext cx="14277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4AA68EB-FAE0-AD8A-E607-044B4ACE4D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71175" y="7914164"/>
                <a:ext cx="1553400" cy="12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82071"/>
            <a:ext cx="67919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Model Evaluation Results</a:t>
            </a:r>
            <a:endParaRPr lang="en-US" sz="6000" dirty="0"/>
          </a:p>
        </p:txBody>
      </p:sp>
      <p:sp>
        <p:nvSpPr>
          <p:cNvPr id="4" name="Shape 1"/>
          <p:cNvSpPr/>
          <p:nvPr/>
        </p:nvSpPr>
        <p:spPr>
          <a:xfrm>
            <a:off x="775027" y="3327013"/>
            <a:ext cx="7556421" cy="2616518"/>
          </a:xfrm>
          <a:prstGeom prst="roundRect">
            <a:avLst>
              <a:gd name="adj" fmla="val 364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3338632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348234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Model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4802624" y="348234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Accuracy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801410" y="3988951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413265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Logistic Regression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4802624" y="413265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92.28%</a:t>
            </a:r>
            <a:endParaRPr lang="en-US" sz="2000" dirty="0"/>
          </a:p>
        </p:txBody>
      </p:sp>
      <p:sp>
        <p:nvSpPr>
          <p:cNvPr id="11" name="Shape 8"/>
          <p:cNvSpPr/>
          <p:nvPr/>
        </p:nvSpPr>
        <p:spPr>
          <a:xfrm>
            <a:off x="801410" y="463927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478297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SVM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4802624" y="478297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93.29%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438677" y="543329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4802624" y="543329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3261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Conclusions and Future Work</a:t>
            </a:r>
            <a:endParaRPr lang="en-US" sz="6000" dirty="0"/>
          </a:p>
        </p:txBody>
      </p:sp>
      <p:sp>
        <p:nvSpPr>
          <p:cNvPr id="4" name="Shape 1"/>
          <p:cNvSpPr/>
          <p:nvPr/>
        </p:nvSpPr>
        <p:spPr>
          <a:xfrm>
            <a:off x="6257554" y="418618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07839" y="4298724"/>
            <a:ext cx="10048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39141" y="42627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Best Model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6992884" y="4884754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SVM achieves highest accuracy at 93.29%.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10145661" y="418476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38316" y="4298724"/>
            <a:ext cx="17740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42627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Key Features</a:t>
            </a:r>
            <a:endParaRPr lang="en-US" sz="2800" dirty="0"/>
          </a:p>
        </p:txBody>
      </p:sp>
      <p:sp>
        <p:nvSpPr>
          <p:cNvPr id="11" name="Text 8"/>
          <p:cNvSpPr/>
          <p:nvPr/>
        </p:nvSpPr>
        <p:spPr>
          <a:xfrm>
            <a:off x="10816471" y="4880253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Area, Major Axis Length, Perimeter most important.</a:t>
            </a:r>
            <a:endParaRPr lang="en-US" sz="2000" dirty="0"/>
          </a:p>
        </p:txBody>
      </p:sp>
      <p:sp>
        <p:nvSpPr>
          <p:cNvPr id="12" name="Shape 9"/>
          <p:cNvSpPr/>
          <p:nvPr/>
        </p:nvSpPr>
        <p:spPr>
          <a:xfrm>
            <a:off x="6257555" y="625557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17158" y="6396990"/>
            <a:ext cx="19109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5" y="64115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Next Steps</a:t>
            </a:r>
            <a:endParaRPr lang="en-US" sz="2800" dirty="0"/>
          </a:p>
        </p:txBody>
      </p:sp>
      <p:sp>
        <p:nvSpPr>
          <p:cNvPr id="15" name="Text 12"/>
          <p:cNvSpPr/>
          <p:nvPr/>
        </p:nvSpPr>
        <p:spPr>
          <a:xfrm>
            <a:off x="7017306" y="688521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Explore additional models, hyperparameter tuning.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80E8900-74BC-9AA7-E333-3E083C7E823B}"/>
                  </a:ext>
                </a:extLst>
              </p14:cNvPr>
              <p14:cNvContentPartPr/>
              <p14:nvPr/>
            </p14:nvContentPartPr>
            <p14:xfrm>
              <a:off x="12981695" y="7928564"/>
              <a:ext cx="1343520" cy="619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80E8900-74BC-9AA7-E333-3E083C7E823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19055" y="7865564"/>
                <a:ext cx="1469160" cy="187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25</TotalTime>
  <Words>219</Words>
  <Application>Microsoft Office PowerPoint</Application>
  <PresentationFormat>Custom</PresentationFormat>
  <Paragraphs>64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Corben</vt:lpstr>
      <vt:lpstr>Calibri Light</vt:lpstr>
      <vt:lpstr>Arial</vt:lpstr>
      <vt:lpstr>Calibri</vt:lpstr>
      <vt:lpstr>Nobile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Satyam Tamrakar</cp:lastModifiedBy>
  <cp:revision>4</cp:revision>
  <dcterms:created xsi:type="dcterms:W3CDTF">2024-11-08T06:26:17Z</dcterms:created>
  <dcterms:modified xsi:type="dcterms:W3CDTF">2024-11-08T07:14:37Z</dcterms:modified>
</cp:coreProperties>
</file>